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 id="2147483857" r:id="rId2"/>
  </p:sldMasterIdLst>
  <p:notesMasterIdLst>
    <p:notesMasterId r:id="rId12"/>
  </p:notesMasterIdLst>
  <p:sldIdLst>
    <p:sldId id="256" r:id="rId3"/>
    <p:sldId id="263" r:id="rId4"/>
    <p:sldId id="257" r:id="rId5"/>
    <p:sldId id="258" r:id="rId6"/>
    <p:sldId id="259" r:id="rId7"/>
    <p:sldId id="260" r:id="rId8"/>
    <p:sldId id="261" r:id="rId9"/>
    <p:sldId id="264" r:id="rId10"/>
    <p:sldId id="26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27" autoAdjust="0"/>
    <p:restoredTop sz="94660"/>
  </p:normalViewPr>
  <p:slideViewPr>
    <p:cSldViewPr>
      <p:cViewPr>
        <p:scale>
          <a:sx n="110" d="100"/>
          <a:sy n="110" d="100"/>
        </p:scale>
        <p:origin x="-22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7D1BA0-CBD4-2049-9D9A-B633C18AA261}" type="datetimeFigureOut">
              <a:rPr lang="en-US" smtClean="0"/>
              <a:pPr/>
              <a:t>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4A03B4-47DC-3F45-96E0-B514B12090D4}" type="slidenum">
              <a:rPr lang="en-US" smtClean="0"/>
              <a:pPr/>
              <a:t>‹#›</a:t>
            </a:fld>
            <a:endParaRPr lang="en-US"/>
          </a:p>
        </p:txBody>
      </p:sp>
    </p:spTree>
    <p:extLst>
      <p:ext uri="{BB962C8B-B14F-4D97-AF65-F5344CB8AC3E}">
        <p14:creationId xmlns:p14="http://schemas.microsoft.com/office/powerpoint/2010/main" val="64105952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84A03B4-47DC-3F45-96E0-B514B12090D4}"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C7C2C11-3B76-4708-B310-1EE99F60463F}" type="datetimeFigureOut">
              <a:rPr lang="en-US" smtClean="0"/>
              <a:pPr/>
              <a:t>1/7/2014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59486F9F-D417-48B8-8168-7F50DE4259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lstStyle>
          <a:p>
            <a:fld id="{FC7C2C11-3B76-4708-B310-1EE99F60463F}" type="datetimeFigureOut">
              <a:rPr lang="en-US" smtClean="0"/>
              <a:pPr/>
              <a:t>1/7/2014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lstStyle>
          <a:p>
            <a:fld id="{7BC41667-7291-42E8-B00B-345BA58408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59486F9F-D417-48B8-8168-7F50DE4259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7C2C11-3B76-4708-B310-1EE99F60463F}"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7C2C11-3B76-4708-B310-1EE99F60463F}" type="datetimeFigureOut">
              <a:rPr lang="en-US" smtClean="0"/>
              <a:pPr/>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7C2C11-3B76-4708-B310-1EE99F60463F}" type="datetimeFigureOut">
              <a:rPr lang="en-US" smtClean="0"/>
              <a:pPr/>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FC7C2C11-3B76-4708-B310-1EE99F60463F}" type="datetimeFigureOut">
              <a:rPr lang="en-US" smtClean="0"/>
              <a:pPr/>
              <a:t>1/7/2014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a:p>
        </p:txBody>
      </p:sp>
      <p:sp>
        <p:nvSpPr>
          <p:cNvPr id="4" name="Slide Number Placeholder 3"/>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7C2C11-3B76-4708-B310-1EE99F60463F}"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86F9F-D417-48B8-8168-7F50DE425997}" type="slidenum">
              <a:rPr lang="en-US" smtClean="0"/>
              <a:pPr/>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FC7C2C11-3B76-4708-B310-1EE99F60463F}"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86F9F-D417-48B8-8168-7F50DE425997}"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lstStyle>
          <a:p>
            <a:fld id="{59486F9F-D417-48B8-8168-7F50DE42599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7C2C11-3B76-4708-B310-1EE99F60463F}"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486F9F-D417-48B8-8168-7F50DE42599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7C2C11-3B76-4708-B310-1EE99F60463F}"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86F9F-D417-48B8-8168-7F50DE425997}" type="slidenum">
              <a:rPr lang="en-US" smtClean="0"/>
              <a:pPr/>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7C2C11-3B76-4708-B310-1EE99F60463F}" type="datetimeFigureOut">
              <a:rPr lang="en-US" smtClean="0"/>
              <a:pPr/>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486F9F-D417-48B8-8168-7F50DE4259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7C2C11-3B76-4708-B310-1EE99F60463F}" type="datetimeFigureOut">
              <a:rPr lang="en-US" smtClean="0"/>
              <a:pPr/>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486F9F-D417-48B8-8168-7F50DE425997}" type="slidenum">
              <a:rPr lang="en-US" smtClean="0"/>
              <a:pPr/>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C2C11-3B76-4708-B310-1EE99F60463F}" type="datetimeFigureOut">
              <a:rPr lang="en-US" smtClean="0"/>
              <a:pPr/>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486F9F-D417-48B8-8168-7F50DE4259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C7C2C11-3B76-4708-B310-1EE99F60463F}"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486F9F-D417-48B8-8168-7F50DE42599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FC7C2C11-3B76-4708-B310-1EE99F60463F}" type="datetimeFigureOut">
              <a:rPr lang="en-US" smtClean="0"/>
              <a:pPr/>
              <a:t>1/7/2014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9486F9F-D417-48B8-8168-7F50DE42599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FC7C2C11-3B76-4708-B310-1EE99F60463F}" type="datetimeFigureOut">
              <a:rPr lang="en-US" smtClean="0"/>
              <a:pPr/>
              <a:t>1/7/2014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59486F9F-D417-48B8-8168-7F50DE4259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lstStyle>
          <a:p>
            <a:fld id="{FC7C2C11-3B76-4708-B310-1EE99F60463F}" type="datetimeFigureOut">
              <a:rPr lang="en-US" smtClean="0"/>
              <a:pPr/>
              <a:t>1/7/2014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lstStyle>
          <a:p>
            <a:fld id="{59486F9F-D417-48B8-8168-7F50DE4259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Penelope </a:t>
            </a:r>
            <a:endParaRPr lang="en-US" dirty="0"/>
          </a:p>
        </p:txBody>
      </p:sp>
      <p:sp>
        <p:nvSpPr>
          <p:cNvPr id="3" name="Subtitle 2"/>
          <p:cNvSpPr>
            <a:spLocks noGrp="1"/>
          </p:cNvSpPr>
          <p:nvPr>
            <p:ph type="subTitle" idx="1"/>
          </p:nvPr>
        </p:nvSpPr>
        <p:spPr/>
        <p:txBody>
          <a:bodyPr/>
          <a:lstStyle/>
          <a:p>
            <a:r>
              <a:rPr lang="en-US" dirty="0" smtClean="0"/>
              <a:t>By: Diana Cha &amp; Ally Jewell </a:t>
            </a:r>
            <a:endParaRPr lang="en-US" dirty="0"/>
          </a:p>
        </p:txBody>
      </p:sp>
      <p:pic>
        <p:nvPicPr>
          <p:cNvPr id="4" name="Picture 3" descr="penelopiad3.jpg"/>
          <p:cNvPicPr>
            <a:picLocks noChangeAspect="1"/>
          </p:cNvPicPr>
          <p:nvPr/>
        </p:nvPicPr>
        <p:blipFill>
          <a:blip r:embed="rId2"/>
          <a:stretch>
            <a:fillRect/>
          </a:stretch>
        </p:blipFill>
        <p:spPr>
          <a:xfrm>
            <a:off x="152400" y="1600200"/>
            <a:ext cx="2365618" cy="3867785"/>
          </a:xfrm>
          <a:prstGeom prst="rect">
            <a:avLst/>
          </a:prstGeom>
        </p:spPr>
      </p:pic>
    </p:spTree>
    <p:extLst>
      <p:ext uri="{BB962C8B-B14F-4D97-AF65-F5344CB8AC3E}">
        <p14:creationId xmlns:p14="http://schemas.microsoft.com/office/powerpoint/2010/main" val="1140070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Odyssey  </a:t>
            </a:r>
            <a:endParaRPr lang="en-US" dirty="0"/>
          </a:p>
        </p:txBody>
      </p:sp>
      <p:sp>
        <p:nvSpPr>
          <p:cNvPr id="3" name="Content Placeholder 2"/>
          <p:cNvSpPr>
            <a:spLocks noGrp="1"/>
          </p:cNvSpPr>
          <p:nvPr>
            <p:ph idx="1"/>
          </p:nvPr>
        </p:nvSpPr>
        <p:spPr/>
        <p:txBody>
          <a:bodyPr/>
          <a:lstStyle/>
          <a:p>
            <a:r>
              <a:rPr lang="en-US" sz="2800" dirty="0" smtClean="0"/>
              <a:t>Odyssey is queen Penelope's husband </a:t>
            </a:r>
          </a:p>
          <a:p>
            <a:r>
              <a:rPr lang="en-US" sz="2800" dirty="0" smtClean="0"/>
              <a:t>Odyssey left for troy 20 years ago</a:t>
            </a:r>
          </a:p>
          <a:p>
            <a:r>
              <a:rPr lang="en-US" sz="2800" dirty="0" smtClean="0"/>
              <a:t>He's doing all he can to get home</a:t>
            </a:r>
          </a:p>
          <a:p>
            <a:r>
              <a:rPr lang="en-US" sz="2800" dirty="0" smtClean="0"/>
              <a:t>He’s arrogant </a:t>
            </a:r>
          </a:p>
          <a:p>
            <a:r>
              <a:rPr lang="en-US" sz="2800" dirty="0" smtClean="0"/>
              <a:t>Faces many challenges </a:t>
            </a:r>
          </a:p>
          <a:p>
            <a:pPr>
              <a:buNone/>
            </a:pPr>
            <a:endParaRPr lang="en-US" dirty="0" smtClean="0"/>
          </a:p>
          <a:p>
            <a:endParaRPr lang="en-US" dirty="0"/>
          </a:p>
        </p:txBody>
      </p:sp>
      <p:pic>
        <p:nvPicPr>
          <p:cNvPr id="4" name="Picture 3" descr="Unknown.jpeg"/>
          <p:cNvPicPr>
            <a:picLocks noChangeAspect="1"/>
          </p:cNvPicPr>
          <p:nvPr/>
        </p:nvPicPr>
        <p:blipFill>
          <a:blip r:embed="rId2"/>
          <a:stretch>
            <a:fillRect/>
          </a:stretch>
        </p:blipFill>
        <p:spPr>
          <a:xfrm rot="823794">
            <a:off x="5877885" y="3147013"/>
            <a:ext cx="2552700" cy="3606195"/>
          </a:xfrm>
          <a:prstGeom prst="rect">
            <a:avLst/>
          </a:prstGeom>
        </p:spPr>
      </p:pic>
    </p:spTree>
    <p:extLst>
      <p:ext uri="{BB962C8B-B14F-4D97-AF65-F5344CB8AC3E}">
        <p14:creationId xmlns:p14="http://schemas.microsoft.com/office/powerpoint/2010/main" val="1836555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Characterization on Penelope </a:t>
            </a:r>
            <a:endParaRPr lang="en-US" dirty="0"/>
          </a:p>
        </p:txBody>
      </p:sp>
      <p:sp>
        <p:nvSpPr>
          <p:cNvPr id="3" name="Content Placeholder 2"/>
          <p:cNvSpPr>
            <a:spLocks noGrp="1"/>
          </p:cNvSpPr>
          <p:nvPr>
            <p:ph idx="1"/>
          </p:nvPr>
        </p:nvSpPr>
        <p:spPr/>
        <p:txBody>
          <a:bodyPr>
            <a:normAutofit/>
          </a:bodyPr>
          <a:lstStyle/>
          <a:p>
            <a:r>
              <a:rPr lang="en-US" sz="2400" dirty="0" smtClean="0"/>
              <a:t>Penelope is often left in the dark ( not told things )</a:t>
            </a:r>
          </a:p>
          <a:p>
            <a:r>
              <a:rPr lang="en-US" sz="2400" dirty="0" smtClean="0"/>
              <a:t>Sad most of the time </a:t>
            </a:r>
          </a:p>
          <a:p>
            <a:r>
              <a:rPr lang="en-US" sz="2400" dirty="0" smtClean="0"/>
              <a:t>Doesn't lose hope on Odysseus coming back</a:t>
            </a:r>
          </a:p>
          <a:p>
            <a:r>
              <a:rPr lang="en-US" sz="2400" dirty="0" smtClean="0"/>
              <a:t>Athena come to Penelope in her dreams and comforts her  </a:t>
            </a:r>
          </a:p>
          <a:p>
            <a:r>
              <a:rPr lang="en-US" sz="2400" dirty="0" smtClean="0"/>
              <a:t>Heartbroken </a:t>
            </a:r>
          </a:p>
          <a:p>
            <a:r>
              <a:rPr lang="en-US" dirty="0" smtClean="0"/>
              <a:t>She's loyal</a:t>
            </a:r>
          </a:p>
          <a:p>
            <a:r>
              <a:rPr lang="en-US" sz="2400" dirty="0" smtClean="0"/>
              <a:t>She's also clever </a:t>
            </a:r>
            <a:br>
              <a:rPr lang="en-US" sz="2400" dirty="0" smtClean="0"/>
            </a:br>
            <a:endParaRPr lang="en-US" sz="2400" dirty="0" smtClean="0"/>
          </a:p>
          <a:p>
            <a:endParaRPr lang="en-US" sz="2400" dirty="0" smtClean="0"/>
          </a:p>
          <a:p>
            <a:endParaRPr lang="en-US" sz="2400" dirty="0"/>
          </a:p>
        </p:txBody>
      </p:sp>
      <p:pic>
        <p:nvPicPr>
          <p:cNvPr id="4" name="Picture 3" descr="penelope.jpg"/>
          <p:cNvPicPr>
            <a:picLocks noChangeAspect="1"/>
          </p:cNvPicPr>
          <p:nvPr/>
        </p:nvPicPr>
        <p:blipFill>
          <a:blip r:embed="rId2"/>
          <a:stretch>
            <a:fillRect/>
          </a:stretch>
        </p:blipFill>
        <p:spPr>
          <a:xfrm>
            <a:off x="3352800" y="4191000"/>
            <a:ext cx="4334348" cy="2438400"/>
          </a:xfrm>
          <a:prstGeom prst="rect">
            <a:avLst/>
          </a:prstGeom>
        </p:spPr>
      </p:pic>
    </p:spTree>
    <p:extLst>
      <p:ext uri="{BB962C8B-B14F-4D97-AF65-F5344CB8AC3E}">
        <p14:creationId xmlns:p14="http://schemas.microsoft.com/office/powerpoint/2010/main" val="8617008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Suitors </a:t>
            </a:r>
            <a:endParaRPr lang="en-US" dirty="0"/>
          </a:p>
        </p:txBody>
      </p:sp>
      <p:sp>
        <p:nvSpPr>
          <p:cNvPr id="3" name="Content Placeholder 2"/>
          <p:cNvSpPr>
            <a:spLocks noGrp="1"/>
          </p:cNvSpPr>
          <p:nvPr>
            <p:ph idx="1"/>
          </p:nvPr>
        </p:nvSpPr>
        <p:spPr/>
        <p:txBody>
          <a:bodyPr>
            <a:normAutofit/>
          </a:bodyPr>
          <a:lstStyle/>
          <a:p>
            <a:r>
              <a:rPr lang="en-US" sz="2400" dirty="0" smtClean="0"/>
              <a:t>Though her love for odyssey is undying she still responds to the suitors</a:t>
            </a:r>
          </a:p>
          <a:p>
            <a:r>
              <a:rPr lang="en-US" sz="2400" dirty="0" smtClean="0"/>
              <a:t>She puts off the decision to chose a suitor </a:t>
            </a:r>
          </a:p>
          <a:p>
            <a:r>
              <a:rPr lang="en-US" dirty="0" smtClean="0"/>
              <a:t>Feels pressured by the suitors to remarry</a:t>
            </a:r>
          </a:p>
          <a:p>
            <a:r>
              <a:rPr lang="en-US" dirty="0" smtClean="0"/>
              <a:t>Has to eventually tell them what is going on</a:t>
            </a:r>
          </a:p>
          <a:p>
            <a:r>
              <a:rPr lang="en-US" dirty="0" smtClean="0"/>
              <a:t>Tells them she doesn't have time for them   </a:t>
            </a:r>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val="2211970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quotes</a:t>
            </a:r>
            <a:endParaRPr lang="en-US" dirty="0"/>
          </a:p>
        </p:txBody>
      </p:sp>
      <p:sp>
        <p:nvSpPr>
          <p:cNvPr id="3" name="Content Placeholder 2"/>
          <p:cNvSpPr>
            <a:spLocks noGrp="1"/>
          </p:cNvSpPr>
          <p:nvPr>
            <p:ph idx="1"/>
          </p:nvPr>
        </p:nvSpPr>
        <p:spPr/>
        <p:txBody>
          <a:bodyPr/>
          <a:lstStyle/>
          <a:p>
            <a:r>
              <a:rPr lang="en-US" dirty="0" smtClean="0"/>
              <a:t>“I have no strength left to invade marriage and cannot find any further way” </a:t>
            </a:r>
          </a:p>
          <a:p>
            <a:pPr marL="0" indent="0">
              <a:buNone/>
            </a:pPr>
            <a:r>
              <a:rPr lang="en-US" dirty="0" smtClean="0"/>
              <a:t>She doesn't want to marry but realizes she cant hold it off any longer, she kept telling them that when she finishes the weaving </a:t>
            </a:r>
            <a:r>
              <a:rPr lang="en-US" smtClean="0"/>
              <a:t>the tapestry </a:t>
            </a:r>
            <a:r>
              <a:rPr lang="en-US" dirty="0" smtClean="0"/>
              <a:t>she will marry. However every night she un weaves it. </a:t>
            </a:r>
          </a:p>
          <a:p>
            <a:endParaRPr lang="en-US" dirty="0"/>
          </a:p>
        </p:txBody>
      </p:sp>
      <p:pic>
        <p:nvPicPr>
          <p:cNvPr id="4" name="Picture 3" descr="Unknown-1.jpeg"/>
          <p:cNvPicPr>
            <a:picLocks noChangeAspect="1"/>
          </p:cNvPicPr>
          <p:nvPr/>
        </p:nvPicPr>
        <p:blipFill>
          <a:blip r:embed="rId3"/>
          <a:stretch>
            <a:fillRect/>
          </a:stretch>
        </p:blipFill>
        <p:spPr>
          <a:xfrm>
            <a:off x="4267200" y="4114800"/>
            <a:ext cx="3048000" cy="2590800"/>
          </a:xfrm>
          <a:prstGeom prst="rect">
            <a:avLst/>
          </a:prstGeom>
        </p:spPr>
      </p:pic>
    </p:spTree>
    <p:extLst>
      <p:ext uri="{BB962C8B-B14F-4D97-AF65-F5344CB8AC3E}">
        <p14:creationId xmlns:p14="http://schemas.microsoft.com/office/powerpoint/2010/main" val="37093629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Symbolism </a:t>
            </a:r>
            <a:endParaRPr lang="en-US" dirty="0"/>
          </a:p>
        </p:txBody>
      </p:sp>
      <p:sp>
        <p:nvSpPr>
          <p:cNvPr id="3" name="Content Placeholder 2"/>
          <p:cNvSpPr>
            <a:spLocks noGrp="1"/>
          </p:cNvSpPr>
          <p:nvPr>
            <p:ph idx="1"/>
          </p:nvPr>
        </p:nvSpPr>
        <p:spPr/>
        <p:txBody>
          <a:bodyPr>
            <a:normAutofit/>
          </a:bodyPr>
          <a:lstStyle/>
          <a:p>
            <a:r>
              <a:rPr lang="en-US" sz="2800" dirty="0" smtClean="0"/>
              <a:t>Foreshadowing: when Penelope always talks about him coming back </a:t>
            </a:r>
          </a:p>
          <a:p>
            <a:r>
              <a:rPr lang="en-US" sz="2800" dirty="0" smtClean="0"/>
              <a:t>Dramatic Irony: We know that the beggar is Odysseus but she doesn't and she tells him everything </a:t>
            </a:r>
            <a:endParaRPr lang="en-US" sz="2800" dirty="0"/>
          </a:p>
        </p:txBody>
      </p:sp>
      <p:pic>
        <p:nvPicPr>
          <p:cNvPr id="4" name="Picture 3" descr="Odysseus_suitors.jpg"/>
          <p:cNvPicPr>
            <a:picLocks noChangeAspect="1"/>
          </p:cNvPicPr>
          <p:nvPr/>
        </p:nvPicPr>
        <p:blipFill>
          <a:blip r:embed="rId2"/>
          <a:stretch>
            <a:fillRect/>
          </a:stretch>
        </p:blipFill>
        <p:spPr>
          <a:xfrm>
            <a:off x="1981200" y="4038600"/>
            <a:ext cx="5157439" cy="2819400"/>
          </a:xfrm>
          <a:prstGeom prst="rect">
            <a:avLst/>
          </a:prstGeom>
        </p:spPr>
      </p:pic>
    </p:spTree>
    <p:extLst>
      <p:ext uri="{BB962C8B-B14F-4D97-AF65-F5344CB8AC3E}">
        <p14:creationId xmlns:p14="http://schemas.microsoft.com/office/powerpoint/2010/main" val="2789223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Conflict </a:t>
            </a:r>
            <a:endParaRPr lang="en-US" dirty="0"/>
          </a:p>
        </p:txBody>
      </p:sp>
      <p:pic>
        <p:nvPicPr>
          <p:cNvPr id="4" name="Picture 3" descr="h2_2002.230.jpg"/>
          <p:cNvPicPr>
            <a:picLocks noChangeAspect="1"/>
          </p:cNvPicPr>
          <p:nvPr/>
        </p:nvPicPr>
        <p:blipFill>
          <a:blip r:embed="rId2"/>
          <a:stretch>
            <a:fillRect/>
          </a:stretch>
        </p:blipFill>
        <p:spPr>
          <a:xfrm rot="21108428">
            <a:off x="722276" y="4036873"/>
            <a:ext cx="3665367" cy="2573088"/>
          </a:xfrm>
          <a:prstGeom prst="rect">
            <a:avLst/>
          </a:prstGeom>
        </p:spPr>
      </p:pic>
      <p:sp>
        <p:nvSpPr>
          <p:cNvPr id="3" name="Content Placeholder 2"/>
          <p:cNvSpPr>
            <a:spLocks noGrp="1"/>
          </p:cNvSpPr>
          <p:nvPr>
            <p:ph idx="1"/>
          </p:nvPr>
        </p:nvSpPr>
        <p:spPr/>
        <p:txBody>
          <a:bodyPr>
            <a:normAutofit/>
          </a:bodyPr>
          <a:lstStyle/>
          <a:p>
            <a:r>
              <a:rPr lang="en-US" sz="2800" dirty="0" smtClean="0"/>
              <a:t>Penelope has an internal conflict with her self. She doesn't want to believe that odyssey might not come back, she keeps hoping that he will return. Many people tell her but she doesn't want to believe it </a:t>
            </a:r>
            <a:endParaRPr lang="en-US" sz="2800" dirty="0"/>
          </a:p>
        </p:txBody>
      </p:sp>
    </p:spTree>
    <p:extLst>
      <p:ext uri="{BB962C8B-B14F-4D97-AF65-F5344CB8AC3E}">
        <p14:creationId xmlns:p14="http://schemas.microsoft.com/office/powerpoint/2010/main" val="290283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Questions </a:t>
            </a:r>
            <a:endParaRPr lang="en-US" dirty="0"/>
          </a:p>
        </p:txBody>
      </p:sp>
      <p:sp>
        <p:nvSpPr>
          <p:cNvPr id="3" name="Content Placeholder 2"/>
          <p:cNvSpPr>
            <a:spLocks noGrp="1"/>
          </p:cNvSpPr>
          <p:nvPr>
            <p:ph idx="1"/>
          </p:nvPr>
        </p:nvSpPr>
        <p:spPr/>
        <p:txBody>
          <a:bodyPr/>
          <a:lstStyle/>
          <a:p>
            <a:r>
              <a:rPr lang="en-US" dirty="0" smtClean="0"/>
              <a:t>What is the relationship between Penelope and Odysseus? Does he reveal himself to her? Why or why not?</a:t>
            </a:r>
          </a:p>
          <a:p>
            <a:r>
              <a:rPr lang="en-US" dirty="0" smtClean="0"/>
              <a:t>How has Penelope been able to avoid marriage for many years?</a:t>
            </a:r>
          </a:p>
          <a:p>
            <a:r>
              <a:rPr lang="en-US" dirty="0" smtClean="0"/>
              <a:t>What challenge does Penelope create for the suitors?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Penelope is worried about her husband and is waiting for his return, also is trying to keep the suitors off her until his arrival.  Athena helps Penelope through all of her troubles. She has to also take care of the son telemachus by herself.  Heartbroken without her husband Odysseus.  </a:t>
            </a:r>
            <a:endParaRPr lang="en-US" sz="2800" dirty="0"/>
          </a:p>
        </p:txBody>
      </p:sp>
      <p:pic>
        <p:nvPicPr>
          <p:cNvPr id="4" name="Picture 3" descr="Penelope at loom.jpg"/>
          <p:cNvPicPr>
            <a:picLocks noChangeAspect="1"/>
          </p:cNvPicPr>
          <p:nvPr/>
        </p:nvPicPr>
        <p:blipFill>
          <a:blip r:embed="rId2"/>
          <a:stretch>
            <a:fillRect/>
          </a:stretch>
        </p:blipFill>
        <p:spPr>
          <a:xfrm>
            <a:off x="5715000" y="4267200"/>
            <a:ext cx="2352448" cy="2362200"/>
          </a:xfrm>
          <a:prstGeom prst="rect">
            <a:avLst/>
          </a:prstGeom>
        </p:spPr>
      </p:pic>
    </p:spTree>
    <p:extLst>
      <p:ext uri="{BB962C8B-B14F-4D97-AF65-F5344CB8AC3E}">
        <p14:creationId xmlns:p14="http://schemas.microsoft.com/office/powerpoint/2010/main" val="354013961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63</TotalTime>
  <Words>354</Words>
  <Application>Microsoft Office PowerPoint</Application>
  <PresentationFormat>On-screen Show (4:3)</PresentationFormat>
  <Paragraphs>37</Paragraphs>
  <Slides>9</Slides>
  <Notes>1</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Concourse</vt:lpstr>
      <vt:lpstr>Opulent</vt:lpstr>
      <vt:lpstr>Penelope </vt:lpstr>
      <vt:lpstr>Background on Odyssey  </vt:lpstr>
      <vt:lpstr>Characterization on Penelope </vt:lpstr>
      <vt:lpstr>Suitors </vt:lpstr>
      <vt:lpstr>Important quotes</vt:lpstr>
      <vt:lpstr>Symbolism </vt:lpstr>
      <vt:lpstr>Internal Conflict </vt:lpstr>
      <vt:lpstr>Discussion Questions </vt:lpstr>
      <vt:lpstr>Summary </vt:lpstr>
    </vt:vector>
  </TitlesOfParts>
  <Company>South Orangetown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Penelope</dc:title>
  <dc:creator>"%username%"</dc:creator>
  <cp:lastModifiedBy>SOCSD User</cp:lastModifiedBy>
  <cp:revision>7</cp:revision>
  <dcterms:created xsi:type="dcterms:W3CDTF">2014-01-07T14:56:21Z</dcterms:created>
  <dcterms:modified xsi:type="dcterms:W3CDTF">2014-01-07T15:05:58Z</dcterms:modified>
</cp:coreProperties>
</file>