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87576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
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nvjiHXn_2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224775" y="110660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6000"/>
              <a:t>Odysseus’ Revenge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25950" y="3129300"/>
            <a:ext cx="8445600" cy="683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2400"/>
              <a:t>Martin Bustamante, Jack Samett, Rafael Madera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Important Quotes and Passages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 “After me, everyone rush him where we stands” P.699 ; Eurymachus</a:t>
            </a:r>
          </a:p>
          <a:p>
            <a:pPr lvl="0" rtl="0">
              <a:buNone/>
            </a:pPr>
            <a:r>
              <a:rPr lang="en"/>
              <a:t>- “You forced yourselves upon this house. Fight your way out, or run for it, if you think you‘ll escape death. I doubt one man of skins by” p.698; Odysseus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048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-Odysseus returns to Ithica</a:t>
            </a:r>
          </a:p>
          <a:p>
            <a:pPr lvl="0" rt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-He discovers the men that tried to have relations with his wife, Penelope, while he was gone</a:t>
            </a:r>
          </a:p>
          <a:p>
            <a:endParaRPr lang="en"/>
          </a:p>
          <a:p>
            <a:endParaRPr lang="en"/>
          </a:p>
          <a:p>
            <a:endParaRPr lang="en"/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71675" y="3132975"/>
            <a:ext cx="2895851" cy="183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Summary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0" y="14431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-Odysseus goes to battle with his own people because the suitors attempted to replace him as Penelope’s husband</a:t>
            </a:r>
          </a:p>
          <a:p>
            <a:pPr lvl="0" rtl="0">
              <a:buNone/>
            </a:pPr>
            <a:r>
              <a:rPr lang="en"/>
              <a:t>-Odysseus, his son, and a few loyal mates fight the other men</a:t>
            </a:r>
          </a:p>
          <a:p>
            <a:pPr lvl="0" rtl="0">
              <a:buNone/>
            </a:pPr>
            <a:r>
              <a:rPr lang="en"/>
              <a:t>-All of the opposing men are killed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Main Conflicts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0" y="1425275"/>
            <a:ext cx="8686800" cy="357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-Odysseus feels betrayed by his people</a:t>
            </a:r>
          </a:p>
          <a:p>
            <a:pPr lvl="0" rtl="0">
              <a:buNone/>
            </a:pPr>
            <a:r>
              <a:rPr lang="en" sz="3000"/>
              <a:t>-Battle occurs between Odysseus’ loyal men and the suitors of Penelope</a:t>
            </a:r>
          </a:p>
          <a:p>
            <a:pPr>
              <a:buNone/>
            </a:pPr>
            <a:r>
              <a:rPr lang="en" sz="3000"/>
              <a:t>-Odysseus comes out as victor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778550" y="2552250"/>
            <a:ext cx="2652824" cy="220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53450" y="309702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Characters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45975" y="14511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-Odysseus; old king and husband of Penelope that return from a 20 year voyage</a:t>
            </a:r>
          </a:p>
          <a:p>
            <a:pPr lvl="0" rtl="0">
              <a:buNone/>
            </a:pPr>
            <a:r>
              <a:rPr lang="en"/>
              <a:t>-Telemachus; Odysseus’ son</a:t>
            </a:r>
          </a:p>
          <a:p>
            <a:pPr lvl="0" rtl="0">
              <a:buNone/>
            </a:pPr>
            <a:r>
              <a:rPr lang="en"/>
              <a:t>-Antinous; ringleader of the suitors</a:t>
            </a:r>
          </a:p>
          <a:p>
            <a:pPr lvl="0" rtl="0">
              <a:buNone/>
            </a:pPr>
            <a:r>
              <a:rPr lang="en"/>
              <a:t>-Eurymachus; leads the opposing force into battle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Odysseus’ Motivation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9624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-Odysseus is angered by the fact that the people of his land would betray him and go after Penelope</a:t>
            </a:r>
          </a:p>
          <a:p>
            <a:pPr lvl="0" rtl="0">
              <a:buNone/>
            </a:pPr>
            <a:r>
              <a:rPr lang="en"/>
              <a:t>-Odysseus wants to seek revenge on those who attempted to marry Penelope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09375" y="3413525"/>
            <a:ext cx="1970924" cy="141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Questions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67025" y="12962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 Should Odysseus have killed all of the men?</a:t>
            </a:r>
          </a:p>
          <a:p>
            <a:pPr lvl="0" rtl="0">
              <a:buNone/>
            </a:pPr>
            <a:r>
              <a:rPr lang="en"/>
              <a:t>- Did the suitors have a right to try to replace Odysseus?</a:t>
            </a:r>
          </a:p>
          <a:p>
            <a:pPr>
              <a:buNone/>
            </a:pPr>
            <a:r>
              <a:rPr lang="en"/>
              <a:t>- What do you think would have happened if Odysseus died?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Theme/Lesson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-The main theme of this passage is to be loyal to those you know and to not betray them </a:t>
            </a:r>
          </a:p>
          <a:p>
            <a:endParaRPr lang="en"/>
          </a:p>
          <a:p>
            <a:endParaRPr lang="en"/>
          </a:p>
        </p:txBody>
      </p:sp>
      <p:pic>
        <p:nvPicPr>
          <p:cNvPr id="75" name="Shape 7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08375" y="3290374"/>
            <a:ext cx="1903224" cy="1728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899025" y="3290378"/>
            <a:ext cx="2048750" cy="1728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the Characters Learn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47375" y="15296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-The suitors learn that  to betray Odysseus is a terrible idea and to be loyal </a:t>
            </a:r>
          </a:p>
          <a:p>
            <a:pPr lvl="0" rtl="0">
              <a:buNone/>
            </a:pPr>
            <a:r>
              <a:rPr lang="en"/>
              <a:t>- Telemachus learns to be a man and to stick with his father, when he fights with Odysseus and does a good job</a:t>
            </a:r>
          </a:p>
          <a:p>
            <a:endParaRPr lang="en"/>
          </a:p>
        </p:txBody>
      </p:sp>
      <p:sp>
        <p:nvSpPr>
          <p:cNvPr id="83" name="Shape 83"/>
          <p:cNvSpPr txBox="1"/>
          <p:nvPr/>
        </p:nvSpPr>
        <p:spPr>
          <a:xfrm>
            <a:off x="3072000" y="3178775"/>
            <a:ext cx="3000000" cy="2576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http://www.youtube.com/watch?v=-nvjiHXn_2w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On-screen Show (16:9)</PresentationFormat>
  <Paragraphs>36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modern</vt:lpstr>
      <vt:lpstr>Odysseus’ Revenge</vt:lpstr>
      <vt:lpstr>Background</vt:lpstr>
      <vt:lpstr>Summary</vt:lpstr>
      <vt:lpstr>Main Conflicts</vt:lpstr>
      <vt:lpstr>Characters</vt:lpstr>
      <vt:lpstr>Odysseus’ Motivation</vt:lpstr>
      <vt:lpstr>Questions</vt:lpstr>
      <vt:lpstr>Theme/Lesson</vt:lpstr>
      <vt:lpstr>What the Characters Learn</vt:lpstr>
      <vt:lpstr>Important Quotes and Passages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Odysseus’ Revenge</dc:title>
  <dc:creator>Dowling, Margaret</dc:creator>
  <cp:lastModifiedBy>SOCSD User</cp:lastModifiedBy>
  <cp:revision>1</cp:revision>
  <dcterms:modified xsi:type="dcterms:W3CDTF">2014-01-07T14:26:02Z</dcterms:modified>
</cp:coreProperties>
</file>